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15" r:id="rId2"/>
    <p:sldMasterId id="2147483703" r:id="rId3"/>
    <p:sldMasterId id="2147483667" r:id="rId4"/>
    <p:sldMasterId id="2147483658" r:id="rId5"/>
    <p:sldMasterId id="2147483676" r:id="rId6"/>
    <p:sldMasterId id="2147483685" r:id="rId7"/>
    <p:sldMasterId id="2147483694" r:id="rId8"/>
  </p:sldMasterIdLst>
  <p:sldIdLst>
    <p:sldId id="277" r:id="rId9"/>
    <p:sldId id="267" r:id="rId10"/>
    <p:sldId id="259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069"/>
    <a:srgbClr val="009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1"/>
    <p:restoredTop sz="94647"/>
  </p:normalViewPr>
  <p:slideViewPr>
    <p:cSldViewPr snapToGrid="0" snapToObjects="1">
      <p:cViewPr varScale="1">
        <p:scale>
          <a:sx n="130" d="100"/>
          <a:sy n="130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7299B5-CB9C-C349-B1BE-C67428FC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8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DA6BC19-5631-DC49-B2F5-45645DB9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5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53D9477-6A57-D541-8880-26431C34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74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6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3984116-2F5B-9D43-B0DB-6CCAB586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24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500F-F41B-C84D-AE9E-733A1C1D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5CDAA7C-A10F-954D-91E8-896650A7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0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1A0218-74C8-8B44-B76B-ABC0054E53B8}"/>
              </a:ext>
            </a:extLst>
          </p:cNvPr>
          <p:cNvGrpSpPr/>
          <p:nvPr userDrawn="1"/>
        </p:nvGrpSpPr>
        <p:grpSpPr>
          <a:xfrm>
            <a:off x="549549" y="3734600"/>
            <a:ext cx="11108978" cy="773594"/>
            <a:chOff x="549549" y="3773102"/>
            <a:chExt cx="11108978" cy="7735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890FB3-F272-8B45-AE06-85B9A8179265}"/>
                </a:ext>
              </a:extLst>
            </p:cNvPr>
            <p:cNvGrpSpPr/>
            <p:nvPr/>
          </p:nvGrpSpPr>
          <p:grpSpPr>
            <a:xfrm>
              <a:off x="770021" y="3773102"/>
              <a:ext cx="10732169" cy="269508"/>
              <a:chOff x="875899" y="3773102"/>
              <a:chExt cx="10732169" cy="269508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7D8CB63-AF7B-1D4B-AA9E-7177444098EC}"/>
                  </a:ext>
                </a:extLst>
              </p:cNvPr>
              <p:cNvCxnSpPr/>
              <p:nvPr/>
            </p:nvCxnSpPr>
            <p:spPr>
              <a:xfrm>
                <a:off x="1010653" y="3907856"/>
                <a:ext cx="10510787" cy="0"/>
              </a:xfrm>
              <a:prstGeom prst="line">
                <a:avLst/>
              </a:prstGeom>
              <a:ln w="38100">
                <a:solidFill>
                  <a:srgbClr val="F05069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C518FE0-8EF5-D240-B505-8676F341EDAF}"/>
                  </a:ext>
                </a:extLst>
              </p:cNvPr>
              <p:cNvSpPr/>
              <p:nvPr/>
            </p:nvSpPr>
            <p:spPr>
              <a:xfrm>
                <a:off x="875899" y="3773102"/>
                <a:ext cx="269508" cy="269508"/>
              </a:xfrm>
              <a:prstGeom prst="ellipse">
                <a:avLst/>
              </a:prstGeom>
              <a:solidFill>
                <a:srgbClr val="F050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8852DB-6EDB-5F42-AF6B-3ECC281BE255}"/>
                  </a:ext>
                </a:extLst>
              </p:cNvPr>
              <p:cNvSpPr/>
              <p:nvPr/>
            </p:nvSpPr>
            <p:spPr>
              <a:xfrm>
                <a:off x="11338560" y="3773102"/>
                <a:ext cx="269508" cy="269508"/>
              </a:xfrm>
              <a:prstGeom prst="ellipse">
                <a:avLst/>
              </a:prstGeom>
              <a:solidFill>
                <a:srgbClr val="F050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9DE655-DA74-A44D-8AC6-DD755779134C}"/>
                </a:ext>
              </a:extLst>
            </p:cNvPr>
            <p:cNvSpPr/>
            <p:nvPr/>
          </p:nvSpPr>
          <p:spPr>
            <a:xfrm>
              <a:off x="549549" y="4177364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050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51BF7D-62F1-9F4E-AAA6-A7D14A758115}"/>
                </a:ext>
              </a:extLst>
            </p:cNvPr>
            <p:cNvSpPr/>
            <p:nvPr/>
          </p:nvSpPr>
          <p:spPr>
            <a:xfrm>
              <a:off x="11037843" y="4177364"/>
              <a:ext cx="620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F050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02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E56-B035-424C-9E18-5295FAF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C16B0-1670-3548-B0C8-FB5C906B3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724" y="1645919"/>
            <a:ext cx="11030552" cy="4552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D4A0C8-F3C6-CD49-9AAB-8FD51D54E745}"/>
              </a:ext>
            </a:extLst>
          </p:cNvPr>
          <p:cNvSpPr/>
          <p:nvPr userDrawn="1"/>
        </p:nvSpPr>
        <p:spPr>
          <a:xfrm>
            <a:off x="1770705" y="1925673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call to action?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8090C-1B03-7D4A-9E74-EE8362AE1E2B}"/>
              </a:ext>
            </a:extLst>
          </p:cNvPr>
          <p:cNvSpPr/>
          <p:nvPr userDrawn="1"/>
        </p:nvSpPr>
        <p:spPr>
          <a:xfrm>
            <a:off x="6381550" y="1787173"/>
            <a:ext cx="505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leverage the strength of this channel and measure effectiveness?</a:t>
            </a:r>
          </a:p>
        </p:txBody>
      </p:sp>
    </p:spTree>
    <p:extLst>
      <p:ext uri="{BB962C8B-B14F-4D97-AF65-F5344CB8AC3E}">
        <p14:creationId xmlns:p14="http://schemas.microsoft.com/office/powerpoint/2010/main" val="2178662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1C6CFB6-258D-5E4A-9BEB-4FE6F255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65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852C3-C49D-8B41-A86F-89132D990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3782" y="4092714"/>
            <a:ext cx="3225800" cy="2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0CBC6E-A03A-9C4A-8476-246F4657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037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AF2887-A259-4042-9154-B5C45F82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43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9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295C64-D8F6-9849-A9F9-D2074BC9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70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FA078C2-A1F1-6C4A-A4EB-EAEDBAF8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005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D7EFDE-90C9-FA49-98BD-9B88DB24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43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0B18879-0436-CE44-94E3-34FC31FD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99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AC36E2-3293-5549-8C2F-71A05449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728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6B636C-D6AD-C241-8421-54779AA1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511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65AB845-D383-8248-B13E-9B535E71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19EE-28C6-4D43-9AB7-A3B41FFA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754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9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820CD4-2A81-3648-815B-85F14744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798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8620DEA-B9C5-FD40-A84C-120326F1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54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F4999A8-F9C5-564A-94E9-925D325D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7D59351-2300-D041-A5EA-EC6C510E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1687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98683E8-2F6A-F24D-B342-E14C3C93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747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74408BA-E61C-AD44-9759-3A6A6628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60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57F0270-0A72-3D44-B31C-B9EE0FEF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4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8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A84A4AB-1BE5-9942-A876-F77C617D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01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6CB686-8026-EA47-B169-DB9A026A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443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96104F6-FC04-8E4B-B50B-A6CAB929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895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8A6917C-1D94-944C-9048-28564D11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092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982E0AF-B49A-5042-B43C-20973561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882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079C3CE-B4C2-7148-B86A-7BAA773F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649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CB47F74-BCE0-B344-A8ED-406F5286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33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459F-EF9B-CD46-8AB6-4BA9B4949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D41F2-0284-494B-BD28-61C296B29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922A-7A56-1B49-A23B-FEA439CB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12D6-D5A4-EA4D-87E4-9F766F5F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355D6-8B45-8943-9E65-28AD5DCC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0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7B421F-0116-5C4C-B924-52ED1D51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74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C78353-B3E4-1040-84C1-A12D74FE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624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E090ED-5CA8-C24B-8B1E-4BADB4C8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93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EEC-791B-B14C-B6EF-DA54315E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38FD4"/>
              </a:buClr>
              <a:defRPr/>
            </a:lvl2pPr>
            <a:lvl3pPr>
              <a:buClr>
                <a:srgbClr val="038FD4"/>
              </a:buClr>
              <a:defRPr/>
            </a:lvl3pPr>
            <a:lvl4pPr>
              <a:buClr>
                <a:srgbClr val="038FD4"/>
              </a:buClr>
              <a:defRPr/>
            </a:lvl4pPr>
            <a:lvl5pPr>
              <a:buClr>
                <a:srgbClr val="038FD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E965-C402-4F4A-8DE2-441FEC0C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6EEC-F2CA-F64E-8F26-362BE7E6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C04-2846-E646-991D-AC9295E2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F4CB8-34BF-F34B-B8C9-0112C6F1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49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E5C29B4-7AE6-9043-A24B-7469DAE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848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A480AD8-9095-EA41-88C7-124B4CB8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51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4488-6AAB-DD4F-90E7-DB7BBB74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1BB2-2606-394C-BA11-4F5C7C84E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EBA81-6CB8-F84E-BDF8-39821871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9FB6C-9D9F-E948-B49A-832C2FED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9ADAB-EC20-B74D-92AE-2A2C2079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2BC7ED0-3D02-CC46-A6FA-A4386FB0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936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5F7F3-E2AF-8C44-A7A7-E84B80EE9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B7006-4369-E349-B3C7-A02517A19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DFF-3D3B-E34E-8090-C1DC79CA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27641-9DCD-9242-B9C0-957AAC2E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97B-7CFE-D348-BD3A-D46572C0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4F9239C-8DB9-0048-89D7-8363A15C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65EF-CDF0-9B4C-9A4D-BE433116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5581-B90E-9F45-8255-DE9E3494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4562-7648-494E-BA04-B6CF3B7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6B87D-344B-D34C-B06F-359D0F66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0EF46-4397-324E-BA1F-FF1E0AAC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AAC78A5-2537-1748-A88F-31A1FD9C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016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E26F-072D-9348-9A5F-01E77EF8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F038B-188B-6F47-B09F-FD98E2265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89AA8-43D9-8247-8A36-01C2ED3D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954F1-5E91-8445-A8B5-C8B22A9BA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7B251-6D3B-5C49-8CD6-0E83A34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84536-6EC0-314D-B170-61F78827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D117A-D91E-DC48-AF9C-30CAAF1A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A707852-7BA9-5745-AF24-E15395DE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7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B2F25-0D56-F74D-80EB-55429F1D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4BB1D-F852-5F4B-8D50-58609DD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75D97-AA89-854E-9D2F-55445630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EA6CFFC-E627-EB47-8A1E-AAE0F73C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69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09614-8AA0-4D4F-9209-40EEB22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C0AD-C08D-B74C-8896-B012BF320C3D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1C309-BE82-9B46-8186-0E98B636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4FD0-58BA-754A-A28B-0869E29C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591C-DD07-024A-83B2-1A0AC5A71D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3FA7369-F094-F74D-AC7A-75572E11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5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C7C30-19D9-1D42-AE3C-B0C99704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D47D-84AC-FF49-9FBC-50FF741B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4BAE-1A76-4644-A23A-45DAE7CA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4C8-BB1C-EB4C-8CA9-101B5EDB0E73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DBE9-73BB-0445-9215-E694416A5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2E7F-53E8-C64A-9561-734FDE41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C9B7-43EB-DC4A-9BCF-7470586AC1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A1F2E-1A1E-A64A-BBD6-E30271F5D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C20DD-B45B-0A41-A1AA-0675B7324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80D8DA-B4C3-7544-A14D-B6AC9D903A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465"/>
            <a:ext cx="12192000" cy="68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E053D0-0199-7246-A322-31DA46D65AB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9DD5DDD-C9D4-2744-8E14-7B90883F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0D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F83DD4-E5D0-1F45-89B8-1230F5366A0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8164-453C-1440-BB22-DE70ACB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720" r:id="rId6"/>
    <p:sldLayoutId id="2147483719" r:id="rId7"/>
    <p:sldLayoutId id="2147483673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16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B5D34-DCB9-634A-9C0A-1924E14DDFF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506F15C-BDBC-074E-B6AD-2E8E5A1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4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B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3E5F7B-88C6-B143-A17F-BB0B27104D2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0D08F66-8C3D-6F43-865A-3C19FF87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4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5AC5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FDA342-DF0A-964F-BA7D-27A6AB13125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74C590E-9B46-6347-B1FD-FE1DC4F3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4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892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93FD2-33C4-6547-AC89-47189D51A5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252960" cy="26946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E320E-C1DE-1143-BB5B-C0EC7393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3B54-9B3A-384D-BC70-8D2F7540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7C0AD-C08D-B74C-8896-B012BF320C3D}" type="datetimeFigureOut">
              <a:rPr lang="en-US" smtClean="0"/>
              <a:pPr/>
              <a:t>4/4/19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B599-6BB9-CE40-8023-EB208970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 </a:t>
            </a:r>
            <a:r>
              <a:rPr lang="en-US" dirty="0" err="1"/>
              <a:t>Effect</a:t>
            </a:r>
            <a:r>
              <a:rPr lang="en-US" baseline="30000" dirty="0" err="1"/>
              <a:t>TM</a:t>
            </a:r>
            <a:r>
              <a:rPr lang="en-US" baseline="30000" dirty="0"/>
              <a:t> </a:t>
            </a:r>
            <a:r>
              <a:rPr lang="en-US" dirty="0"/>
              <a:t> |  Innovation Challenge</a:t>
            </a:r>
            <a:endParaRPr lang="en-US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22B5-ED59-3846-A358-E68EC5EB7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01591C-DD07-024A-83B2-1A0AC5A71D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AC8166-01D0-1444-BC85-E6492B87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4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A65A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16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Channel 4</a:t>
            </a:r>
          </a:p>
        </p:txBody>
      </p:sp>
    </p:spTree>
    <p:extLst>
      <p:ext uri="{BB962C8B-B14F-4D97-AF65-F5344CB8AC3E}">
        <p14:creationId xmlns:p14="http://schemas.microsoft.com/office/powerpoint/2010/main" val="226560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Map your campaign's key touches</a:t>
            </a:r>
          </a:p>
        </p:txBody>
      </p:sp>
    </p:spTree>
    <p:extLst>
      <p:ext uri="{BB962C8B-B14F-4D97-AF65-F5344CB8AC3E}">
        <p14:creationId xmlns:p14="http://schemas.microsoft.com/office/powerpoint/2010/main" val="185711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you want the customer </a:t>
            </a:r>
            <a:br>
              <a:rPr lang="en-US" sz="2800" dirty="0"/>
            </a:br>
            <a:r>
              <a:rPr lang="en-US" sz="2800" dirty="0"/>
              <a:t>to feel and think?</a:t>
            </a:r>
          </a:p>
        </p:txBody>
      </p:sp>
    </p:spTree>
    <p:extLst>
      <p:ext uri="{BB962C8B-B14F-4D97-AF65-F5344CB8AC3E}">
        <p14:creationId xmlns:p14="http://schemas.microsoft.com/office/powerpoint/2010/main" val="321040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149-C0C8-B64B-A8BE-66D8F446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66565"/>
            <a:ext cx="12224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want your integrated</a:t>
            </a:r>
            <a:br>
              <a:rPr lang="en-US" dirty="0"/>
            </a:br>
            <a:r>
              <a:rPr lang="en-US" dirty="0">
                <a:solidFill>
                  <a:srgbClr val="F05069"/>
                </a:solidFill>
              </a:rPr>
              <a:t>direct marketing campaign </a:t>
            </a:r>
            <a:r>
              <a:rPr lang="en-US" dirty="0"/>
              <a:t>to look like? </a:t>
            </a:r>
          </a:p>
        </p:txBody>
      </p:sp>
    </p:spTree>
    <p:extLst>
      <p:ext uri="{BB962C8B-B14F-4D97-AF65-F5344CB8AC3E}">
        <p14:creationId xmlns:p14="http://schemas.microsoft.com/office/powerpoint/2010/main" val="26928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you know about the client?</a:t>
            </a:r>
          </a:p>
        </p:txBody>
      </p:sp>
    </p:spTree>
    <p:extLst>
      <p:ext uri="{BB962C8B-B14F-4D97-AF65-F5344CB8AC3E}">
        <p14:creationId xmlns:p14="http://schemas.microsoft.com/office/powerpoint/2010/main" val="134442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insights or other data </a:t>
            </a:r>
            <a:br>
              <a:rPr lang="en-US" sz="2800" dirty="0"/>
            </a:br>
            <a:r>
              <a:rPr lang="en-US" sz="2800" dirty="0"/>
              <a:t>do you have about the target audience?</a:t>
            </a:r>
          </a:p>
        </p:txBody>
      </p:sp>
    </p:spTree>
    <p:extLst>
      <p:ext uri="{BB962C8B-B14F-4D97-AF65-F5344CB8AC3E}">
        <p14:creationId xmlns:p14="http://schemas.microsoft.com/office/powerpoint/2010/main" val="154336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channels will you use (3+)?</a:t>
            </a:r>
          </a:p>
        </p:txBody>
      </p:sp>
    </p:spTree>
    <p:extLst>
      <p:ext uri="{BB962C8B-B14F-4D97-AF65-F5344CB8AC3E}">
        <p14:creationId xmlns:p14="http://schemas.microsoft.com/office/powerpoint/2010/main" val="113795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direct mail campaign </a:t>
            </a:r>
            <a:br>
              <a:rPr lang="en-US" sz="2800" dirty="0"/>
            </a:br>
            <a:r>
              <a:rPr lang="en-US" sz="2800" dirty="0"/>
              <a:t>elements will you use?</a:t>
            </a:r>
          </a:p>
        </p:txBody>
      </p:sp>
    </p:spTree>
    <p:extLst>
      <p:ext uri="{BB962C8B-B14F-4D97-AF65-F5344CB8AC3E}">
        <p14:creationId xmlns:p14="http://schemas.microsoft.com/office/powerpoint/2010/main" val="217651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Channel 1</a:t>
            </a:r>
          </a:p>
        </p:txBody>
      </p:sp>
    </p:spTree>
    <p:extLst>
      <p:ext uri="{BB962C8B-B14F-4D97-AF65-F5344CB8AC3E}">
        <p14:creationId xmlns:p14="http://schemas.microsoft.com/office/powerpoint/2010/main" val="11732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Channel 2</a:t>
            </a:r>
          </a:p>
        </p:txBody>
      </p:sp>
    </p:spTree>
    <p:extLst>
      <p:ext uri="{BB962C8B-B14F-4D97-AF65-F5344CB8AC3E}">
        <p14:creationId xmlns:p14="http://schemas.microsoft.com/office/powerpoint/2010/main" val="29391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E9F7-6442-6346-9257-B2A66E66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Channel 3</a:t>
            </a:r>
          </a:p>
        </p:txBody>
      </p:sp>
    </p:spTree>
    <p:extLst>
      <p:ext uri="{BB962C8B-B14F-4D97-AF65-F5344CB8AC3E}">
        <p14:creationId xmlns:p14="http://schemas.microsoft.com/office/powerpoint/2010/main" val="16887134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1514D4D-36AE-254B-B30B-065E9D15056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B8C781A1-05D1-464C-866C-B71543D2C78D}"/>
    </a:ext>
  </a:extLst>
</a:theme>
</file>

<file path=ppt/theme/theme3.xml><?xml version="1.0" encoding="utf-8"?>
<a:theme xmlns:a="http://schemas.openxmlformats.org/drawingml/2006/main" name="1_US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246AD86-307C-D240-89E0-F577C56BBCD3}"/>
    </a:ext>
  </a:extLst>
</a:theme>
</file>

<file path=ppt/theme/theme4.xml><?xml version="1.0" encoding="utf-8"?>
<a:theme xmlns:a="http://schemas.openxmlformats.org/drawingml/2006/main" name="Stud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3CB1D851-C37D-EF40-ACE1-C7E18F362195}"/>
    </a:ext>
  </a:extLst>
</a:theme>
</file>

<file path=ppt/theme/theme5.xml><?xml version="1.0" encoding="utf-8"?>
<a:theme xmlns:a="http://schemas.openxmlformats.org/drawingml/2006/main" name="Profess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80B07228-F8EF-0D4D-8547-13DEDA96E604}"/>
    </a:ext>
  </a:extLst>
</a:theme>
</file>

<file path=ppt/theme/theme6.xml><?xml version="1.0" encoding="utf-8"?>
<a:theme xmlns:a="http://schemas.openxmlformats.org/drawingml/2006/main" name="Organiz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7FA48FDF-AFBD-F64D-8CEE-1AAF8013BC31}"/>
    </a:ext>
  </a:extLst>
</a:theme>
</file>

<file path=ppt/theme/theme7.xml><?xml version="1.0" encoding="utf-8"?>
<a:theme xmlns:a="http://schemas.openxmlformats.org/drawingml/2006/main" name="Cli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D54C1C84-D15F-8B44-81F7-A47B6C338194}"/>
    </a:ext>
  </a:extLst>
</a:theme>
</file>

<file path=ppt/theme/theme8.xml><?xml version="1.0" encoding="utf-8"?>
<a:theme xmlns:a="http://schemas.openxmlformats.org/drawingml/2006/main" name="Expe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PS020 USPS_Direct Effect_PPT Template" id="{A2BDBF06-A31C-E340-A346-BB1006E5708C}" vid="{F8EB9D50-FFF4-F543-8D32-3CEEBC99E0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5694</TotalTime>
  <Words>50</Words>
  <Application>Microsoft Macintosh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Custom Design</vt:lpstr>
      <vt:lpstr>1_Custom Design</vt:lpstr>
      <vt:lpstr>1_USPS</vt:lpstr>
      <vt:lpstr>Student</vt:lpstr>
      <vt:lpstr>Professor</vt:lpstr>
      <vt:lpstr>Organizer</vt:lpstr>
      <vt:lpstr>Client</vt:lpstr>
      <vt:lpstr>Expert</vt:lpstr>
      <vt:lpstr>PowerPoint Presentation</vt:lpstr>
      <vt:lpstr>What do you want your integrated direct marketing campaign to look like? </vt:lpstr>
      <vt:lpstr>What do you know about the client?</vt:lpstr>
      <vt:lpstr>What insights or other data  do you have about the target audience?</vt:lpstr>
      <vt:lpstr>What channels will you use (3+)?</vt:lpstr>
      <vt:lpstr>Which direct mail campaign  elements will you use?</vt:lpstr>
      <vt:lpstr>Channel 1</vt:lpstr>
      <vt:lpstr>Channel 2</vt:lpstr>
      <vt:lpstr>Channel 3</vt:lpstr>
      <vt:lpstr>Channel 4</vt:lpstr>
      <vt:lpstr>Map your campaign's key touches</vt:lpstr>
      <vt:lpstr>What do you want the customer  to feel and think?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Ipsae Choi</dc:creator>
  <cp:lastModifiedBy>Ipsae Choi</cp:lastModifiedBy>
  <cp:revision>18</cp:revision>
  <dcterms:created xsi:type="dcterms:W3CDTF">2019-03-28T17:12:19Z</dcterms:created>
  <dcterms:modified xsi:type="dcterms:W3CDTF">2019-04-04T19:36:11Z</dcterms:modified>
</cp:coreProperties>
</file>